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 smtClean="0"/>
              <a:t>道之</a:t>
            </a:r>
            <a:r>
              <a:rPr lang="zh-TW" altLang="zh-TW" sz="6000" b="1" dirty="0" smtClean="0"/>
              <a:t>驛</a:t>
            </a: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道之驛是指一種設置在一般公路旁、具有休憩與振興地方等綜合功能的道路設施，其作用非常類似設置在</a:t>
            </a:r>
            <a:r>
              <a:rPr lang="zh-TW" altLang="en-US" dirty="0" smtClean="0"/>
              <a:t>高速公路的</a:t>
            </a:r>
            <a:r>
              <a:rPr lang="zh-TW" altLang="en-US" dirty="0" smtClean="0"/>
              <a:t>服務</a:t>
            </a:r>
            <a:r>
              <a:rPr lang="zh-TW" altLang="en-US" dirty="0" smtClean="0"/>
              <a:t>區與</a:t>
            </a:r>
            <a:r>
              <a:rPr lang="zh-TW" altLang="en-US" dirty="0" smtClean="0"/>
              <a:t>休息</a:t>
            </a:r>
            <a:r>
              <a:rPr lang="zh-TW" altLang="en-US" dirty="0" smtClean="0"/>
              <a:t>區等</a:t>
            </a:r>
            <a:r>
              <a:rPr lang="zh-TW" altLang="en-US" dirty="0" smtClean="0"/>
              <a:t>公路設施。</a:t>
            </a:r>
          </a:p>
          <a:p>
            <a:r>
              <a:rPr lang="zh-TW" altLang="en-US" dirty="0" smtClean="0"/>
              <a:t>直到</a:t>
            </a:r>
            <a:r>
              <a:rPr lang="en-US" altLang="zh-TW" dirty="0" smtClean="0"/>
              <a:t>2014</a:t>
            </a:r>
            <a:r>
              <a:rPr lang="zh-TW" altLang="en-US" dirty="0" smtClean="0"/>
              <a:t>年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</a:t>
            </a:r>
            <a:r>
              <a:rPr lang="en-US" altLang="zh-TW" dirty="0" smtClean="0"/>
              <a:t>4</a:t>
            </a:r>
            <a:r>
              <a:rPr lang="zh-TW" altLang="en-US" dirty="0" smtClean="0"/>
              <a:t>日止，日本全國共登記有</a:t>
            </a:r>
            <a:r>
              <a:rPr lang="en-US" altLang="zh-TW" dirty="0" smtClean="0"/>
              <a:t>1,030</a:t>
            </a:r>
            <a:r>
              <a:rPr lang="zh-TW" altLang="en-US" dirty="0" smtClean="0"/>
              <a:t>個道之驛。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G:\2014-0901-132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558062"/>
            <a:ext cx="7668344" cy="5751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G:\Michinoeki_Ryuhyo-kaido_Abashiri01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"/>
            <a:ext cx="9187086" cy="6124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G:\Michinoeki_Sekijuku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G:\Michinoeki-akabane_loco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G:\map_enn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"/>
            <a:ext cx="6120680" cy="6910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G:\content_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G:\content_ph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G:\content_phot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G:\content_phot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</Words>
  <Application>Microsoft Office PowerPoint</Application>
  <PresentationFormat>如螢幕大小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道之驛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道之驛</dc:title>
  <dc:creator>user</dc:creator>
  <cp:lastModifiedBy>user</cp:lastModifiedBy>
  <cp:revision>2</cp:revision>
  <dcterms:created xsi:type="dcterms:W3CDTF">2015-09-01T07:17:23Z</dcterms:created>
  <dcterms:modified xsi:type="dcterms:W3CDTF">2015-09-01T07:30:31Z</dcterms:modified>
</cp:coreProperties>
</file>