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74799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都市農山漁村活性化機構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G:\都市農山漁村交流活性化機構\gt_banner300x1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2857500" cy="1047750"/>
          </a:xfrm>
          <a:prstGeom prst="rect">
            <a:avLst/>
          </a:prstGeom>
          <a:noFill/>
        </p:spPr>
      </p:pic>
      <p:pic>
        <p:nvPicPr>
          <p:cNvPr id="2051" name="Picture 3" descr="G:\都市農山漁村交流活性化機構\thumb_okas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867025" cy="1047750"/>
          </a:xfrm>
          <a:prstGeom prst="rect">
            <a:avLst/>
          </a:prstGeom>
          <a:noFill/>
        </p:spPr>
      </p:pic>
      <p:pic>
        <p:nvPicPr>
          <p:cNvPr id="2052" name="Picture 4" descr="G:\都市農山漁村交流活性化機構\a51k2900000009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76872"/>
            <a:ext cx="2857500" cy="1038225"/>
          </a:xfrm>
          <a:prstGeom prst="rect">
            <a:avLst/>
          </a:prstGeom>
          <a:noFill/>
        </p:spPr>
      </p:pic>
      <p:pic>
        <p:nvPicPr>
          <p:cNvPr id="2053" name="Picture 5" descr="G:\都市農山漁村交流活性化機構\baner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2857500" cy="1047750"/>
          </a:xfrm>
          <a:prstGeom prst="rect">
            <a:avLst/>
          </a:prstGeom>
          <a:noFill/>
        </p:spPr>
      </p:pic>
      <p:pic>
        <p:nvPicPr>
          <p:cNvPr id="2054" name="Picture 6" descr="G:\都市農山漁村交流活性化機構\a51k290000000d8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429000"/>
            <a:ext cx="2857500" cy="1047750"/>
          </a:xfrm>
          <a:prstGeom prst="rect">
            <a:avLst/>
          </a:prstGeom>
          <a:noFill/>
        </p:spPr>
      </p:pic>
      <p:pic>
        <p:nvPicPr>
          <p:cNvPr id="2055" name="Picture 7" descr="G:\都市農山漁村交流活性化機構\baner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8996" y="3381375"/>
            <a:ext cx="2857500" cy="1047750"/>
          </a:xfrm>
          <a:prstGeom prst="rect">
            <a:avLst/>
          </a:prstGeom>
          <a:noFill/>
        </p:spPr>
      </p:pic>
      <p:pic>
        <p:nvPicPr>
          <p:cNvPr id="2056" name="Picture 8" descr="G:\都市農山漁村交流活性化機構\300-123_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40" y="4725144"/>
            <a:ext cx="2857500" cy="1171575"/>
          </a:xfrm>
          <a:prstGeom prst="rect">
            <a:avLst/>
          </a:prstGeom>
          <a:noFill/>
        </p:spPr>
      </p:pic>
      <p:pic>
        <p:nvPicPr>
          <p:cNvPr id="2057" name="Picture 9" descr="G:\都市農山漁村交流活性化機構\kodomo_bann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725144"/>
            <a:ext cx="2880320" cy="1152128"/>
          </a:xfrm>
          <a:prstGeom prst="rect">
            <a:avLst/>
          </a:prstGeom>
          <a:noFill/>
        </p:spPr>
      </p:pic>
      <p:pic>
        <p:nvPicPr>
          <p:cNvPr id="2058" name="Picture 10" descr="G:\都市農山漁村交流活性化機構\thumb_ohra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8996" y="4725144"/>
            <a:ext cx="2857500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G:\都市農山漁村交流活性化機構\a51k290000000v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607418"/>
            <a:ext cx="9144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G:\都市農山漁村交流活性化機構\a51k290000000u3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53" y="1412776"/>
            <a:ext cx="9078051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G:\都市農山漁村交流活性化機構\結構表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29793"/>
            <a:ext cx="8676456" cy="6683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 descr="G:\都市農山漁村交流活性化機構\a51k290000000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G:\都市農山漁村交流活性化機構\a51k290000000us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G:\都市農山漁村交流活性化機構\a51k29000000bo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G:\都市農山漁村交流活性化機構\11889560_538152732998366_75975828040780012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384" y="404664"/>
            <a:ext cx="6858000" cy="4533900"/>
          </a:xfrm>
          <a:prstGeom prst="rect">
            <a:avLst/>
          </a:prstGeom>
          <a:noFill/>
        </p:spPr>
      </p:pic>
      <p:pic>
        <p:nvPicPr>
          <p:cNvPr id="5123" name="Picture 3" descr="G:\都市農山漁村交流活性化機構\a51k29000000avx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157192"/>
            <a:ext cx="19050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G:\都市農山漁村交流活性化機構\a51k290000000d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4" y="1556792"/>
            <a:ext cx="9048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G:\都市農山漁村交流活性化機構\machimurasemina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G:\都市農山漁村交流活性化機構\a51k290000006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5410"/>
            <a:ext cx="91344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G:\都市農山漁村交流活性化機構\a51k2900000008k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如螢幕大小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都市農山漁村活性化機構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都市農山漁村活性化機構</dc:title>
  <dc:creator>user</dc:creator>
  <cp:lastModifiedBy>user</cp:lastModifiedBy>
  <cp:revision>3</cp:revision>
  <dcterms:created xsi:type="dcterms:W3CDTF">2015-09-01T07:05:47Z</dcterms:created>
  <dcterms:modified xsi:type="dcterms:W3CDTF">2015-09-01T07:15:30Z</dcterms:modified>
</cp:coreProperties>
</file>