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5" r:id="rId3"/>
  </p:sldMasterIdLst>
  <p:sldIdLst>
    <p:sldId id="256" r:id="rId4"/>
    <p:sldId id="261" r:id="rId5"/>
    <p:sldId id="413" r:id="rId6"/>
    <p:sldId id="414" r:id="rId7"/>
    <p:sldId id="415" r:id="rId8"/>
    <p:sldId id="352" r:id="rId9"/>
    <p:sldId id="353" r:id="rId10"/>
    <p:sldId id="351" r:id="rId11"/>
    <p:sldId id="355" r:id="rId12"/>
    <p:sldId id="304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1" r:id="rId30"/>
    <p:sldId id="282" r:id="rId31"/>
    <p:sldId id="283" r:id="rId32"/>
    <p:sldId id="284" r:id="rId33"/>
    <p:sldId id="425" r:id="rId34"/>
    <p:sldId id="286" r:id="rId35"/>
    <p:sldId id="391" r:id="rId36"/>
    <p:sldId id="292" r:id="rId37"/>
    <p:sldId id="293" r:id="rId38"/>
    <p:sldId id="394" r:id="rId39"/>
    <p:sldId id="395" r:id="rId40"/>
    <p:sldId id="295" r:id="rId41"/>
    <p:sldId id="392" r:id="rId42"/>
    <p:sldId id="291" r:id="rId43"/>
    <p:sldId id="393" r:id="rId44"/>
    <p:sldId id="294" r:id="rId45"/>
    <p:sldId id="396" r:id="rId46"/>
    <p:sldId id="297" r:id="rId47"/>
    <p:sldId id="422" r:id="rId48"/>
    <p:sldId id="421" r:id="rId49"/>
    <p:sldId id="419" r:id="rId50"/>
    <p:sldId id="420" r:id="rId51"/>
    <p:sldId id="426" r:id="rId52"/>
    <p:sldId id="424" r:id="rId53"/>
    <p:sldId id="323" r:id="rId54"/>
    <p:sldId id="322" r:id="rId55"/>
    <p:sldId id="325" r:id="rId56"/>
    <p:sldId id="326" r:id="rId57"/>
    <p:sldId id="327" r:id="rId58"/>
    <p:sldId id="330" r:id="rId59"/>
    <p:sldId id="328" r:id="rId60"/>
    <p:sldId id="329" r:id="rId61"/>
    <p:sldId id="331" r:id="rId62"/>
    <p:sldId id="333" r:id="rId63"/>
    <p:sldId id="334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9" r:id="rId72"/>
    <p:sldId id="408" r:id="rId73"/>
    <p:sldId id="412" r:id="rId74"/>
    <p:sldId id="301" r:id="rId75"/>
    <p:sldId id="302" r:id="rId76"/>
    <p:sldId id="303" r:id="rId77"/>
    <p:sldId id="371" r:id="rId78"/>
    <p:sldId id="370" r:id="rId79"/>
    <p:sldId id="305" r:id="rId80"/>
    <p:sldId id="300" r:id="rId81"/>
    <p:sldId id="306" r:id="rId82"/>
    <p:sldId id="308" r:id="rId83"/>
    <p:sldId id="307" r:id="rId84"/>
    <p:sldId id="409" r:id="rId85"/>
    <p:sldId id="285" r:id="rId86"/>
    <p:sldId id="309" r:id="rId87"/>
    <p:sldId id="310" r:id="rId88"/>
    <p:sldId id="311" r:id="rId89"/>
    <p:sldId id="367" r:id="rId90"/>
    <p:sldId id="363" r:id="rId91"/>
    <p:sldId id="315" r:id="rId92"/>
    <p:sldId id="358" r:id="rId93"/>
    <p:sldId id="359" r:id="rId94"/>
    <p:sldId id="316" r:id="rId95"/>
    <p:sldId id="344" r:id="rId96"/>
    <p:sldId id="343" r:id="rId97"/>
    <p:sldId id="342" r:id="rId98"/>
    <p:sldId id="348" r:id="rId99"/>
    <p:sldId id="345" r:id="rId100"/>
    <p:sldId id="346" r:id="rId101"/>
    <p:sldId id="368" r:id="rId102"/>
    <p:sldId id="369" r:id="rId103"/>
    <p:sldId id="429" r:id="rId104"/>
    <p:sldId id="350" r:id="rId105"/>
    <p:sldId id="373" r:id="rId106"/>
    <p:sldId id="375" r:id="rId107"/>
    <p:sldId id="384" r:id="rId108"/>
    <p:sldId id="398" r:id="rId109"/>
    <p:sldId id="399" r:id="rId110"/>
    <p:sldId id="400" r:id="rId111"/>
    <p:sldId id="383" r:id="rId112"/>
    <p:sldId id="401" r:id="rId113"/>
    <p:sldId id="402" r:id="rId114"/>
    <p:sldId id="403" r:id="rId115"/>
    <p:sldId id="404" r:id="rId116"/>
    <p:sldId id="405" r:id="rId117"/>
    <p:sldId id="406" r:id="rId118"/>
    <p:sldId id="407" r:id="rId119"/>
    <p:sldId id="390" r:id="rId120"/>
    <p:sldId id="397" r:id="rId12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00FFFF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4660"/>
  </p:normalViewPr>
  <p:slideViewPr>
    <p:cSldViewPr>
      <p:cViewPr varScale="1">
        <p:scale>
          <a:sx n="66" d="100"/>
          <a:sy n="66" d="100"/>
        </p:scale>
        <p:origin x="-15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5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83CEE-2072-460B-BAAD-BA821615D91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93B1F-F4C4-4B80-89B6-6828CFE9F65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B47E8-FF68-47E4-9A7E-63C26C4501C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EE083F-8C69-44E9-8ED2-2C6970FF646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43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27443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3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443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7443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27443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7444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27444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444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444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444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444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7444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7444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7444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4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5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5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5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5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445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7445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74456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27445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D8E8237-1D49-477F-8F94-9B45F5C31FEA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274458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7447D-4765-4E30-91CC-B00657D5D06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E823D-1152-4BCC-B7E8-580B20959D6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5583D-B369-460D-8940-785DC3BCE3B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B9509-2653-4C5B-B7B9-1548DAB80BE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3F30A-EBDD-4BD6-B5F1-AB7133A5893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22EEE-D9EF-41B1-88D5-1ED6EFB3995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96D32-6B90-437D-94C4-3AE744D6A8F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E006B-D430-49E5-9C78-406254BA866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E0146-6010-4B32-B986-1FE3EE0BF93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B9D01-4F2D-4748-8BAE-09AD768637B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C36D8-4AB0-4091-8D8E-957A76B9D06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83651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2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3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4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5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6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7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8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59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0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1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2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3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4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5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6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7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8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69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0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1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2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3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4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5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6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7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8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79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80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82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83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684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83685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283686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28368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8368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83689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EB47B7-8AF7-4AFF-8487-D7F5D7BD04A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863D6-A5A3-4779-BF38-09F589937B6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9CAB0-FFB5-44F6-ABAB-D5120E31A47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4CCCC-AB07-4DCF-9193-345596EECED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7791B-D78A-40C0-A539-DA4A222A7CE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A94CF-EF80-4431-9490-A8E049F725D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42FF8-2FB3-43DD-BA24-CADD0335588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8D05B-01D5-448F-9557-906DC81E609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A7081-A994-48BB-B5D5-7A84C1B395C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4B211-4C15-4838-B80B-9FA7C08648F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15FD8-4FB3-4D60-A3AA-9F482DAB45E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7FCD3-8742-483F-91C5-A8D29D9FAF0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4456F-E362-4348-92B2-0938C936631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13E04-CEA8-4253-8C24-068B0B9F54E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5CDB-DD08-46E0-AAF6-50E6134374F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AD314-D4B8-4E70-9D65-2C5D6913C0F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F2D2A-EAFC-42E2-B7AC-ABF6457047A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A0B3C-0F49-4962-9CB3-CCC9CF41C86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162FC7-F0C4-4AB5-8770-B6689EE2F5B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8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41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7341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41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341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7341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7341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7341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7341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341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341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342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342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7342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7342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73424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425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426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427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428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429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343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734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7343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zh-TW"/>
          </a:p>
        </p:txBody>
      </p:sp>
      <p:sp>
        <p:nvSpPr>
          <p:cNvPr id="27343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zh-TW"/>
          </a:p>
        </p:txBody>
      </p:sp>
      <p:sp>
        <p:nvSpPr>
          <p:cNvPr id="27343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8C3EC81-86BB-4B6A-B700-E66EE4B6CA2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8262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2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2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3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4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5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66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8266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8266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8266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+mn-lt"/>
              </a:defRPr>
            </a:lvl1pPr>
          </a:lstStyle>
          <a:p>
            <a:endParaRPr lang="en-US" altLang="zh-TW"/>
          </a:p>
        </p:txBody>
      </p:sp>
      <p:sp>
        <p:nvSpPr>
          <p:cNvPr id="28266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+mn-lt"/>
              </a:defRPr>
            </a:lvl1pPr>
          </a:lstStyle>
          <a:p>
            <a:endParaRPr lang="en-US" altLang="zh-TW"/>
          </a:p>
        </p:txBody>
      </p:sp>
      <p:sp>
        <p:nvSpPr>
          <p:cNvPr id="28266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+mn-lt"/>
              </a:defRPr>
            </a:lvl1pPr>
          </a:lstStyle>
          <a:p>
            <a:fld id="{E4C62C4D-9F53-4B22-8A42-803AF0AD233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www.yukiguni.ne.jp/LIVECAM/album/imageFolio.cgi?direct=2002-09&amp;img=35" TargetMode="Externa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9.wind.ne.jp/jun/ski/2002/shiga2/big/P2112050.jpg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://www.d4.dion.ne.jp/~maccok/docu0026.JPG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www.pref.niigata.jp/yuki/reader/image/main/1.jpg" TargetMode="Externa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www.tiara.or.jp/~belnatio/snow/snow9.jpg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76250"/>
            <a:ext cx="7772400" cy="2952750"/>
          </a:xfrm>
        </p:spPr>
        <p:txBody>
          <a:bodyPr/>
          <a:lstStyle/>
          <a:p>
            <a:r>
              <a:rPr lang="zh-TW" altLang="en-US" sz="4800" b="1">
                <a:ea typeface="標楷體" pitchFamily="65" charset="-120"/>
              </a:rPr>
              <a:t>新潟縣六日町</a:t>
            </a:r>
            <a:br>
              <a:rPr lang="zh-TW" altLang="en-US" sz="4800" b="1">
                <a:ea typeface="標楷體" pitchFamily="65" charset="-120"/>
              </a:rPr>
            </a:br>
            <a:r>
              <a:rPr lang="zh-TW" altLang="en-US" sz="4800" b="1">
                <a:ea typeface="標楷體" pitchFamily="65" charset="-120"/>
              </a:rPr>
              <a:t/>
            </a:r>
            <a:br>
              <a:rPr lang="zh-TW" altLang="en-US" sz="4800" b="1">
                <a:ea typeface="標楷體" pitchFamily="65" charset="-120"/>
              </a:rPr>
            </a:br>
            <a:r>
              <a:rPr lang="zh-TW" altLang="en-US" sz="7200">
                <a:ea typeface="標楷體" pitchFamily="65" charset="-120"/>
              </a:rPr>
              <a:t>農業體驗大學校</a:t>
            </a:r>
            <a:endParaRPr lang="zh-TW" altLang="en-US" sz="72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zh-TW" altLang="en-US" b="1"/>
              <a:t>青野校長的心願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5" descr="DSCF231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 descr="照片 02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1" name="Picture 3" descr="jan 14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5" name="Picture 7" descr="Image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54275" y="0"/>
            <a:ext cx="4997450" cy="6858000"/>
          </a:xfrm>
          <a:noFill/>
          <a:ln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5" name="Picture 5" descr="Image1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0"/>
            <a:ext cx="4719638" cy="6858000"/>
          </a:xfrm>
          <a:noFill/>
          <a:ln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5" name="Picture 3" descr="Image2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0"/>
            <a:ext cx="4710112" cy="6858000"/>
          </a:xfrm>
          <a:noFill/>
          <a:ln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1" name="Picture 3" descr="Image2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0"/>
            <a:ext cx="4897438" cy="6858000"/>
          </a:xfrm>
          <a:noFill/>
          <a:ln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2002-09-10-1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9901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P211205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7" name="Picture 3" descr="Image3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DSCF200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docu002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9144000" cy="528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matsuura"/>
          <p:cNvPicPr>
            <a:picLocks noChangeAspect="1" noChangeArrowheads="1"/>
          </p:cNvPicPr>
          <p:nvPr/>
        </p:nvPicPr>
        <p:blipFill>
          <a:blip r:embed="rId2" cstate="print"/>
          <a:srcRect t="24788" r="1355" b="14310"/>
          <a:stretch>
            <a:fillRect/>
          </a:stretch>
        </p:blipFill>
        <p:spPr bwMode="auto">
          <a:xfrm>
            <a:off x="0" y="476250"/>
            <a:ext cx="9144000" cy="598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0"/>
            <a:ext cx="8748713" cy="6865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kamakura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kamakura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kamakura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snow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9144000" cy="6154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6" name="Picture 4" descr="Image2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0"/>
            <a:ext cx="54737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04813"/>
            <a:ext cx="9144000" cy="5876925"/>
          </a:xfrm>
        </p:spPr>
        <p:txBody>
          <a:bodyPr/>
          <a:lstStyle/>
          <a:p>
            <a:r>
              <a:rPr lang="zh-TW" altLang="en-US" sz="4900" b="1">
                <a:solidFill>
                  <a:schemeClr val="tx1"/>
                </a:solidFill>
                <a:ea typeface="標楷體" pitchFamily="65" charset="-120"/>
              </a:rPr>
              <a:t>青野校長奮鬥二十年的心得：</a:t>
            </a:r>
            <a:r>
              <a:rPr lang="zh-TW" altLang="en-US" sz="4800">
                <a:solidFill>
                  <a:schemeClr val="tx1"/>
                </a:solidFill>
                <a:ea typeface="標楷體" pitchFamily="65" charset="-120"/>
              </a:rPr>
              <a:t/>
            </a:r>
            <a:br>
              <a:rPr lang="zh-TW" altLang="en-US" sz="4800">
                <a:solidFill>
                  <a:schemeClr val="tx1"/>
                </a:solidFill>
                <a:ea typeface="標楷體" pitchFamily="65" charset="-120"/>
              </a:rPr>
            </a:br>
            <a:r>
              <a:rPr lang="zh-TW" altLang="en-US" sz="4800">
                <a:solidFill>
                  <a:schemeClr val="tx1"/>
                </a:solidFill>
                <a:ea typeface="標楷體" pitchFamily="65" charset="-120"/>
              </a:rPr>
              <a:t/>
            </a:r>
            <a:br>
              <a:rPr lang="zh-TW" altLang="en-US" sz="4800">
                <a:solidFill>
                  <a:schemeClr val="tx1"/>
                </a:solidFill>
                <a:ea typeface="標楷體" pitchFamily="65" charset="-120"/>
              </a:rPr>
            </a:br>
            <a:r>
              <a:rPr lang="zh-TW" altLang="en-US">
                <a:solidFill>
                  <a:schemeClr val="tx1"/>
                </a:solidFill>
                <a:ea typeface="標楷體" pitchFamily="65" charset="-120"/>
              </a:rPr>
              <a:t>休閒農業發展的唯一辦法是</a:t>
            </a:r>
            <a:br>
              <a:rPr lang="zh-TW" altLang="en-US">
                <a:solidFill>
                  <a:schemeClr val="tx1"/>
                </a:solidFill>
                <a:ea typeface="標楷體" pitchFamily="65" charset="-120"/>
              </a:rPr>
            </a:br>
            <a:r>
              <a:rPr lang="zh-TW" altLang="en-US">
                <a:solidFill>
                  <a:schemeClr val="tx1"/>
                </a:solidFill>
                <a:ea typeface="標楷體" pitchFamily="65" charset="-120"/>
              </a:rPr>
              <a:t>全體居農民均為</a:t>
            </a:r>
            <a:br>
              <a:rPr lang="zh-TW" altLang="en-US">
                <a:solidFill>
                  <a:schemeClr val="tx1"/>
                </a:solidFill>
                <a:ea typeface="標楷體" pitchFamily="65" charset="-120"/>
              </a:rPr>
            </a:br>
            <a:r>
              <a:rPr lang="zh-TW" altLang="en-US">
                <a:solidFill>
                  <a:schemeClr val="tx1"/>
                </a:solidFill>
                <a:ea typeface="標楷體" pitchFamily="65" charset="-120"/>
              </a:rPr>
              <a:t/>
            </a:r>
            <a:br>
              <a:rPr lang="zh-TW" altLang="en-US">
                <a:solidFill>
                  <a:schemeClr val="tx1"/>
                </a:solidFill>
                <a:ea typeface="標楷體" pitchFamily="65" charset="-120"/>
              </a:rPr>
            </a:br>
            <a:r>
              <a:rPr lang="zh-TW" altLang="en-US">
                <a:solidFill>
                  <a:srgbClr val="CC99FF"/>
                </a:solidFill>
                <a:ea typeface="標楷體" pitchFamily="65" charset="-120"/>
              </a:rPr>
              <a:t>生命共同體、共同築夢演出、</a:t>
            </a:r>
            <a:br>
              <a:rPr lang="zh-TW" altLang="en-US">
                <a:solidFill>
                  <a:srgbClr val="CC99FF"/>
                </a:solidFill>
                <a:ea typeface="標楷體" pitchFamily="65" charset="-120"/>
              </a:rPr>
            </a:br>
            <a:r>
              <a:rPr lang="zh-TW" altLang="en-US">
                <a:solidFill>
                  <a:srgbClr val="CC99FF"/>
                </a:solidFill>
                <a:ea typeface="標楷體" pitchFamily="65" charset="-120"/>
              </a:rPr>
              <a:t>利益共享！</a:t>
            </a:r>
            <a:r>
              <a:rPr lang="zh-TW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DSCF200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DSCF200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DSCF202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DSCF200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DSCF200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DSCF199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 descr="DSCF199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DSCF199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DSCF174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DSCF199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DSCF201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DSCF201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DSCF201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DSCF201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DSCF203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DSCF202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DSCF201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SCF204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DSCF204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5" name="Picture 3" descr="jan 08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DSCF204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 descr="jan 12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3" name="Picture 9" descr="DSCF204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1" name="Picture 5" descr="Image2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24975" cy="6858000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DSCF192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DSCF192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5" name="Picture 5" descr="Image3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3" name="Picture 5" descr="Image2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13563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DSCF193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9" name="Picture 5" descr="Image2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9" name="Picture 3" descr="jan 08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DSCF193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7" name="Picture 5" descr="Image1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813"/>
            <a:ext cx="9144000" cy="6834187"/>
          </a:xfrm>
          <a:noFill/>
          <a:ln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 descr="DSCF193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3" name="Picture 5" descr="Image7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DSCF193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5" name="Picture 3" descr="jan 09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1" name="Picture 3" descr="jan 09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3" name="Picture 3" descr="jan 10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jan 11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1" name="Picture 3" descr="jan 12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3" name="Picture 3" descr="jan 08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3" name="Picture 3" descr="jan 12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9" name="Picture 5" descr="DSCF173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1" name="Picture 5" descr="DSCF174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5" name="Picture 5" descr="DSCF173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5" name="Picture 7" descr="DSCF170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1" name="Picture 5" descr="DSCF169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7" name="Picture 7" descr="DSCF171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9" name="Picture 5" descr="DSCF171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9" name="Picture 7" descr="DSCF171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3" name="Picture 5" descr="IMGP023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 descr="DSCF174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6988"/>
            <a:ext cx="9144000" cy="6858001"/>
          </a:xfrm>
          <a:noFill/>
          <a:ln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9" name="Picture 5" descr="DSCF221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Picture 5" descr="DSCF219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5" name="Picture 5" descr="DSCF219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0"/>
            <a:ext cx="5145087" cy="6858000"/>
          </a:xfrm>
          <a:noFill/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3" name="Picture 5" descr="DSCF218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1" name="Picture 5" descr="DSCF219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9" name="Picture 5" descr="DSCF218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7" name="Picture 5" descr="DSCF220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5" name="Picture 5" descr="DSCF220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3" name="Picture 5" descr="DSCF220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0"/>
            <a:ext cx="5145087" cy="6858000"/>
          </a:xfrm>
          <a:noFill/>
          <a:ln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7" name="Picture 5" descr="DSCF205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7" name="Picture 5" descr="DSCF193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1" name="Picture 5" descr="jan 12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9" name="Picture 5" descr="jan 12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6988"/>
            <a:ext cx="9144000" cy="6858001"/>
          </a:xfrm>
          <a:noFill/>
          <a:ln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F105002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F105002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5" descr="F105002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 descr="照片 02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 descr="照片 04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0"/>
            <a:ext cx="5075237" cy="6858000"/>
          </a:xfrm>
          <a:noFill/>
          <a:ln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F105000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0"/>
            <a:ext cx="4806950" cy="6858000"/>
          </a:xfrm>
          <a:noFill/>
          <a:ln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F105000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F105001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1" name="Picture 5" descr="DSCF174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5" name="Picture 5" descr="F105001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 descr="F105001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7" name="Picture 3" descr="jan 13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DSCF205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3" name="Picture 5" descr="DSCF205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3" name="Picture 7" descr="照片 03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 descr="DSCF198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F105001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照片 04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 descr="DSCF207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DSCF174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50" name="Picture 6" descr="DSCF207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DSCF208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 descr="DSCF208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0"/>
            <a:ext cx="5145087" cy="6858000"/>
          </a:xfrm>
          <a:noFill/>
          <a:ln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DSCF198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9" name="Picture 5" descr="DSCF198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1" name="Picture 5" descr="DSCF198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9" name="Picture 5" descr="DSCF211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5" name="Picture 5" descr="DSCF210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3" name="Picture 5" descr="DSCF210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照片 03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371</TotalTime>
  <Words>18</Words>
  <Application>Microsoft Office PowerPoint</Application>
  <PresentationFormat>如螢幕大小 (4:3)</PresentationFormat>
  <Paragraphs>3</Paragraphs>
  <Slides>118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118</vt:i4>
      </vt:variant>
    </vt:vector>
  </HeadingPairs>
  <TitlesOfParts>
    <vt:vector size="126" baseType="lpstr">
      <vt:lpstr>Arial</vt:lpstr>
      <vt:lpstr>新細明體</vt:lpstr>
      <vt:lpstr>Wingdings</vt:lpstr>
      <vt:lpstr>Tahoma</vt:lpstr>
      <vt:lpstr>標楷體</vt:lpstr>
      <vt:lpstr>預設簡報設計</vt:lpstr>
      <vt:lpstr>Mountain Top</vt:lpstr>
      <vt:lpstr>Balance</vt:lpstr>
      <vt:lpstr>新潟縣六日町  農業體驗大學校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投影片 92</vt:lpstr>
      <vt:lpstr>投影片 93</vt:lpstr>
      <vt:lpstr>投影片 94</vt:lpstr>
      <vt:lpstr>投影片 95</vt:lpstr>
      <vt:lpstr>投影片 96</vt:lpstr>
      <vt:lpstr>投影片 97</vt:lpstr>
      <vt:lpstr>投影片 98</vt:lpstr>
      <vt:lpstr>投影片 99</vt:lpstr>
      <vt:lpstr>投影片 100</vt:lpstr>
      <vt:lpstr>投影片 101</vt:lpstr>
      <vt:lpstr>投影片 102</vt:lpstr>
      <vt:lpstr>投影片 103</vt:lpstr>
      <vt:lpstr>投影片 104</vt:lpstr>
      <vt:lpstr>投影片 105</vt:lpstr>
      <vt:lpstr>投影片 106</vt:lpstr>
      <vt:lpstr>投影片 107</vt:lpstr>
      <vt:lpstr>投影片 108</vt:lpstr>
      <vt:lpstr>投影片 109</vt:lpstr>
      <vt:lpstr>投影片 110</vt:lpstr>
      <vt:lpstr>投影片 111</vt:lpstr>
      <vt:lpstr>投影片 112</vt:lpstr>
      <vt:lpstr>投影片 113</vt:lpstr>
      <vt:lpstr>投影片 114</vt:lpstr>
      <vt:lpstr>投影片 115</vt:lpstr>
      <vt:lpstr>投影片 116</vt:lpstr>
      <vt:lpstr>投影片 117</vt:lpstr>
      <vt:lpstr>青野校長奮鬥二十年的心得：  休閒農業發展的唯一辦法是 全體居農民均為  生命共同體、共同築夢演出、 利益共享！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新瀉縣六日町  農業體驗大學校 </dc:title>
  <dc:creator>work</dc:creator>
  <cp:lastModifiedBy>user</cp:lastModifiedBy>
  <cp:revision>37</cp:revision>
  <dcterms:created xsi:type="dcterms:W3CDTF">2002-07-28T13:15:15Z</dcterms:created>
  <dcterms:modified xsi:type="dcterms:W3CDTF">2015-09-01T06:18:34Z</dcterms:modified>
</cp:coreProperties>
</file>